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7F79E6-1874-43BF-A27D-60DB5021FB73}" v="2" dt="2019-07-09T16:15:14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ska" userId="19e8b221-037a-40e3-b4e8-b23e23683830" providerId="ADAL" clId="{317F79E6-1874-43BF-A27D-60DB5021FB73}"/>
    <pc:docChg chg="modSld">
      <pc:chgData name="mariska" userId="19e8b221-037a-40e3-b4e8-b23e23683830" providerId="ADAL" clId="{317F79E6-1874-43BF-A27D-60DB5021FB73}" dt="2019-07-09T16:15:14.896" v="1" actId="1076"/>
      <pc:docMkLst>
        <pc:docMk/>
      </pc:docMkLst>
      <pc:sldChg chg="delSp modSp">
        <pc:chgData name="mariska" userId="19e8b221-037a-40e3-b4e8-b23e23683830" providerId="ADAL" clId="{317F79E6-1874-43BF-A27D-60DB5021FB73}" dt="2019-07-09T16:15:14.896" v="1" actId="1076"/>
        <pc:sldMkLst>
          <pc:docMk/>
          <pc:sldMk cId="2073523434" sldId="258"/>
        </pc:sldMkLst>
        <pc:spChg chg="del">
          <ac:chgData name="mariska" userId="19e8b221-037a-40e3-b4e8-b23e23683830" providerId="ADAL" clId="{317F79E6-1874-43BF-A27D-60DB5021FB73}" dt="2019-07-09T16:14:58.510" v="0"/>
          <ac:spMkLst>
            <pc:docMk/>
            <pc:sldMk cId="2073523434" sldId="258"/>
            <ac:spMk id="2" creationId="{CB3C5DC1-ACE2-4A35-A707-C3360F4C202A}"/>
          </ac:spMkLst>
        </pc:spChg>
        <pc:picChg chg="mod">
          <ac:chgData name="mariska" userId="19e8b221-037a-40e3-b4e8-b23e23683830" providerId="ADAL" clId="{317F79E6-1874-43BF-A27D-60DB5021FB73}" dt="2019-07-09T16:15:14.896" v="1" actId="1076"/>
          <ac:picMkLst>
            <pc:docMk/>
            <pc:sldMk cId="2073523434" sldId="258"/>
            <ac:picMk id="2051" creationId="{C133F20C-FC47-46C8-9949-ED45984375C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B18F0BD-EB14-4A82-B0AC-B813330E4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A5BB787F-ABCB-437A-AE3E-5EB098907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81C693C-072A-41D5-BFE6-FC697FE33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DE03DD01-DD8F-4927-9843-971BAF70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1195C5F-07A3-4176-8453-623C328B2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322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1591D0B-AEE4-4B46-86DB-D329EB95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1A750391-D426-4294-8666-E2A6AE12B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23E7CBE-00AE-4ECE-9C9D-4961826D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9D4288D0-9B1A-4494-94A1-65513213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E66ED42D-373F-4406-900C-2061AF0C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22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B5FEA5F6-6C2C-4D51-8AEA-7A2475797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288EE8DA-F185-45DA-B51A-E244CDD2B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363087C-B4BD-4AA3-8E17-36CEF06B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7CECE219-E20B-4446-BDB7-FDA77F21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D56A5DF-B19D-4093-BBDE-A8D0370A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97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8F723ED-B7C9-4611-8587-511FC6927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47C17AF-638B-4DCC-BFE1-6EFB90637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8C2D31E-06EC-4A83-BC62-AF0D003F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9C3DD6E5-4079-4178-BB4A-74D13F0C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E26F39D-60B3-40C8-A2D6-1122F65A5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19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E56B493-7079-4762-99B8-11EE432E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D0A4B282-7AB7-4408-B6A3-949B1F4B7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36E1646-02EA-430E-B31E-F08559E1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50698403-6BC9-41C4-A21F-AB6959AC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2DFE811-8DDC-4831-B61B-A8DB0E41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74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E0DB4B1-CE20-47E6-AC88-59F36314F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07E22C3-5DB8-4EF3-A331-B8C61241A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7B181350-4431-42CD-A11B-B8867F0FC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6C45AEBF-9C6D-4F3E-BF69-05543A361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339EC8AF-DEC2-4CFB-ADE0-28578809A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B4A8FB46-F1AD-47E8-9B0E-33F8F065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75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63EB57-9F66-4A7B-8E3C-57F0B795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E6CB0C45-A335-40F4-920B-B4BDF11B0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E2B582D7-A981-4AC7-AFF1-679F511D9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3D787896-AE1C-4D06-9F1E-B2C5B8DC1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B1CA8315-0CC7-4F61-A610-62B797E6C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E8778AF2-0485-43FB-94A1-B0927525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F5CBCF05-4DC5-4825-85B6-FB590C29B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80FF45C3-3CC7-44A3-9185-7384F691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91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03C98C-8565-4C80-AB98-E63E3F64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DD8CF656-9DF3-49E6-B197-25F5ECE4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0304A498-3AC8-4983-809C-FB2009FE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138C93A2-F26B-42B6-A5D3-566520F0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4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59BFBAB7-CACA-47B9-80DD-B6E914852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AE277C6D-017D-40AB-B84E-08B06310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1E227319-771D-454E-B826-E5F91064B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505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190E990-891E-43E6-8F97-11E613449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8024EE8-BA77-4A87-9EEF-B2A69CDE8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AFCEF4C6-4B1F-4282-9218-A935F64CA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AC97FCB8-698B-4C3C-8469-4B406024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1E01023B-30E6-4E58-A785-AB0AAE49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B7A8E131-CAFE-461E-B430-B2887228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54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D618121-62F6-4B6A-BE90-BC2A8255A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90DA0945-88AB-4672-AA6D-EC77C032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D7239759-6E88-43A1-ACE1-193328763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BD35FE9-61A3-4FB5-97E7-6DF981F34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ABE1CB66-5BA1-41CC-B3F7-EE363427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3A2E7B93-FCCE-464D-8DA6-E8A757F1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98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A7108329-45E6-4F30-8CC8-8021341B6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566E628F-718E-4214-8ED7-FAF88A840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58969EF-8DE2-48F9-A589-CA0AC0077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A99D3-337C-4D36-84FE-B4D8AE47BD91}" type="datetimeFigureOut">
              <a:rPr lang="nl-NL" smtClean="0"/>
              <a:t>20-11-2019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A386904-E171-454B-A257-C2A63E44A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1D1C47E-0918-4D98-90B9-BCE1C44AA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462DA-5086-4EFE-9641-E22D657E3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94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nl/imgres?imgurl=http://4.bp.blogspot.com/-C0i1oMLMBuk/VIHNivfgcxI/AAAAAAAAAeQ/C857CROirWs/s1600/Bisschopskleding.jpg&amp;imgrefurl=http://missieklooster.blogspot.com/2014/12/sint-nicolaas.html&amp;docid=q50H74FGfYtRvM&amp;tbnid=I_Qg5z82VKFphM:&amp;vet=10ahUKEwj7_omovKXjAhUPGewKHdYABOMQMwiSASg3MDc..i&amp;w=929&amp;h=535&amp;hl=nl&amp;bih=856&amp;biw=1829&amp;q=bisschops%20mijter&amp;ved=0ahUKEwj7_omovKXjAhUPGewKHdYABOMQMwiSASg3MDc&amp;iact=mrc&amp;uact=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F3371AC-3E2B-4862-8BCC-428423D0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  De </a:t>
            </a:r>
            <a:r>
              <a:rPr lang="nl-NL" dirty="0" smtClean="0"/>
              <a:t>kleren van Sint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487" y="1737428"/>
            <a:ext cx="6836228" cy="5120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65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514" y="804835"/>
            <a:ext cx="7598229" cy="561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52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13" y="732291"/>
            <a:ext cx="3625665" cy="569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21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sresultaat voor bisschops mijter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513" y="1088571"/>
            <a:ext cx="9797143" cy="5116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04211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Aangepast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                  De kleren van Sint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wens van Nicolaas</dc:title>
  <dc:creator>mariska</dc:creator>
  <cp:lastModifiedBy>Liesbeth van Gool</cp:lastModifiedBy>
  <cp:revision>7</cp:revision>
  <dcterms:created xsi:type="dcterms:W3CDTF">2019-07-08T14:05:12Z</dcterms:created>
  <dcterms:modified xsi:type="dcterms:W3CDTF">2019-11-20T15:42:55Z</dcterms:modified>
</cp:coreProperties>
</file>